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3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D9348B-06BE-47B9-9B24-D0DF825AC84E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3E3A83-22EE-4384-BDCC-F73500D6F7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9348B-06BE-47B9-9B24-D0DF825AC84E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E3A83-22EE-4384-BDCC-F73500D6F7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7D9348B-06BE-47B9-9B24-D0DF825AC84E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E3A83-22EE-4384-BDCC-F73500D6F7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9348B-06BE-47B9-9B24-D0DF825AC84E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E3A83-22EE-4384-BDCC-F73500D6F7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D9348B-06BE-47B9-9B24-D0DF825AC84E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83E3A83-22EE-4384-BDCC-F73500D6F7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9348B-06BE-47B9-9B24-D0DF825AC84E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E3A83-22EE-4384-BDCC-F73500D6F7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9348B-06BE-47B9-9B24-D0DF825AC84E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E3A83-22EE-4384-BDCC-F73500D6F7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9348B-06BE-47B9-9B24-D0DF825AC84E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E3A83-22EE-4384-BDCC-F73500D6F7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D9348B-06BE-47B9-9B24-D0DF825AC84E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E3A83-22EE-4384-BDCC-F73500D6F7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9348B-06BE-47B9-9B24-D0DF825AC84E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E3A83-22EE-4384-BDCC-F73500D6F7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9348B-06BE-47B9-9B24-D0DF825AC84E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3E3A83-22EE-4384-BDCC-F73500D6F7E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7D9348B-06BE-47B9-9B24-D0DF825AC84E}" type="datetimeFigureOut">
              <a:rPr lang="es-ES" smtClean="0"/>
              <a:pPr/>
              <a:t>30/10/2012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3E3A83-22EE-4384-BDCC-F73500D6F7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Murales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De mi ciudad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quipo\Desktop\Ttaanhhuliis\Segundo\DSC007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571868" y="5500702"/>
            <a:ext cx="5052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Mural del prado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quipo\Desktop\Ttaanhhuliis\Segundo\DSC010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785926"/>
            <a:ext cx="8658469" cy="2876447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285852" y="500042"/>
            <a:ext cx="6109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Mural de la </a:t>
            </a:r>
            <a:r>
              <a:rPr lang="es-E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termial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1"/>
            <a:ext cx="8643998" cy="648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0" y="5500702"/>
            <a:ext cx="9120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Mural en el Teatro de Verano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1"/>
            <a:ext cx="8715436" cy="653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0" y="5500702"/>
            <a:ext cx="9120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Mural en el Teatro de Verano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</TotalTime>
  <Words>23</Words>
  <Application>Microsoft Office PowerPoint</Application>
  <PresentationFormat>Presentación en pantalla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Opulento</vt:lpstr>
      <vt:lpstr>Murales 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Murales</dc:title>
  <dc:creator>Equipo</dc:creator>
  <cp:lastModifiedBy>Admin</cp:lastModifiedBy>
  <cp:revision>7</cp:revision>
  <dcterms:created xsi:type="dcterms:W3CDTF">2011-10-18T14:52:35Z</dcterms:created>
  <dcterms:modified xsi:type="dcterms:W3CDTF">2012-10-30T23:01:37Z</dcterms:modified>
</cp:coreProperties>
</file>