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63" r:id="rId4"/>
    <p:sldId id="258" r:id="rId5"/>
    <p:sldId id="259" r:id="rId6"/>
    <p:sldId id="260" r:id="rId7"/>
    <p:sldId id="261" r:id="rId8"/>
    <p:sldId id="276" r:id="rId9"/>
    <p:sldId id="272" r:id="rId10"/>
    <p:sldId id="273" r:id="rId11"/>
    <p:sldId id="277" r:id="rId12"/>
    <p:sldId id="267" r:id="rId13"/>
  </p:sldIdLst>
  <p:sldSz cx="9144000" cy="6858000" type="screen4x3"/>
  <p:notesSz cx="6858000" cy="9945688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08" autoAdjust="0"/>
    <p:restoredTop sz="94660"/>
  </p:normalViewPr>
  <p:slideViewPr>
    <p:cSldViewPr>
      <p:cViewPr varScale="1">
        <p:scale>
          <a:sx n="46" d="100"/>
          <a:sy n="46" d="100"/>
        </p:scale>
        <p:origin x="-105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00034C-272E-42BF-AC63-EB1F3B639C2D}" type="doc">
      <dgm:prSet loTypeId="urn:microsoft.com/office/officeart/2005/8/layout/balance1" loCatId="relationship" qsTypeId="urn:microsoft.com/office/officeart/2005/8/quickstyle/3d9" qsCatId="3D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92B38CAC-E24D-4520-A9B9-52EBF53E0EEC}">
      <dgm:prSet phldrT="[Texto]"/>
      <dgm:spPr/>
      <dgm:t>
        <a:bodyPr/>
        <a:lstStyle/>
        <a:p>
          <a:r>
            <a:rPr lang="es-ES" dirty="0" smtClean="0"/>
            <a:t>Según su procedencia</a:t>
          </a:r>
          <a:endParaRPr lang="es-ES" dirty="0"/>
        </a:p>
      </dgm:t>
    </dgm:pt>
    <dgm:pt modelId="{117894C3-DD1E-4662-88CF-FEF1E4CE7F40}" type="parTrans" cxnId="{9BA7C65B-8BD3-46A8-9DEF-955EDF51E538}">
      <dgm:prSet/>
      <dgm:spPr/>
      <dgm:t>
        <a:bodyPr/>
        <a:lstStyle/>
        <a:p>
          <a:endParaRPr lang="es-ES"/>
        </a:p>
      </dgm:t>
    </dgm:pt>
    <dgm:pt modelId="{9634F9F6-87D8-4798-A3FF-2FB1C43872F9}" type="sibTrans" cxnId="{9BA7C65B-8BD3-46A8-9DEF-955EDF51E538}">
      <dgm:prSet/>
      <dgm:spPr/>
      <dgm:t>
        <a:bodyPr/>
        <a:lstStyle/>
        <a:p>
          <a:endParaRPr lang="es-ES"/>
        </a:p>
      </dgm:t>
    </dgm:pt>
    <dgm:pt modelId="{275953B8-C8A4-4312-A9B0-A60F78B087E3}">
      <dgm:prSet phldrT="[Texto]"/>
      <dgm:spPr/>
      <dgm:t>
        <a:bodyPr/>
        <a:lstStyle/>
        <a:p>
          <a:r>
            <a:rPr lang="es-ES" dirty="0" smtClean="0"/>
            <a:t>Naturales </a:t>
          </a:r>
          <a:endParaRPr lang="es-ES" dirty="0"/>
        </a:p>
      </dgm:t>
    </dgm:pt>
    <dgm:pt modelId="{A2BC80DB-D729-443D-9B72-E4842B543DDE}" type="parTrans" cxnId="{87A0FE5B-EF67-4043-AAA1-D7ADA1F45AD3}">
      <dgm:prSet/>
      <dgm:spPr/>
      <dgm:t>
        <a:bodyPr/>
        <a:lstStyle/>
        <a:p>
          <a:endParaRPr lang="es-ES"/>
        </a:p>
      </dgm:t>
    </dgm:pt>
    <dgm:pt modelId="{CFE750E4-7EC4-4425-993D-34F35D2189F3}" type="sibTrans" cxnId="{87A0FE5B-EF67-4043-AAA1-D7ADA1F45AD3}">
      <dgm:prSet/>
      <dgm:spPr/>
      <dgm:t>
        <a:bodyPr/>
        <a:lstStyle/>
        <a:p>
          <a:endParaRPr lang="es-ES"/>
        </a:p>
      </dgm:t>
    </dgm:pt>
    <dgm:pt modelId="{25D06222-006B-41D7-88B9-AE4D7C9A3025}">
      <dgm:prSet phldrT="[Texto]"/>
      <dgm:spPr/>
      <dgm:t>
        <a:bodyPr/>
        <a:lstStyle/>
        <a:p>
          <a:r>
            <a:rPr lang="es-ES" dirty="0" smtClean="0"/>
            <a:t>Artificiales</a:t>
          </a:r>
          <a:endParaRPr lang="es-ES" dirty="0"/>
        </a:p>
      </dgm:t>
    </dgm:pt>
    <dgm:pt modelId="{F53862BB-8D74-492F-A737-1D1DB340B102}" type="parTrans" cxnId="{EDEECA6F-EE10-47D1-88DE-32248DAA35B9}">
      <dgm:prSet/>
      <dgm:spPr/>
      <dgm:t>
        <a:bodyPr/>
        <a:lstStyle/>
        <a:p>
          <a:endParaRPr lang="es-ES"/>
        </a:p>
      </dgm:t>
    </dgm:pt>
    <dgm:pt modelId="{5CDE0BAE-BF21-4B8C-B9FF-E674333178B1}" type="sibTrans" cxnId="{EDEECA6F-EE10-47D1-88DE-32248DAA35B9}">
      <dgm:prSet/>
      <dgm:spPr/>
      <dgm:t>
        <a:bodyPr/>
        <a:lstStyle/>
        <a:p>
          <a:endParaRPr lang="es-ES"/>
        </a:p>
      </dgm:t>
    </dgm:pt>
    <dgm:pt modelId="{24AECC68-8977-4956-9B99-4B4389C1B827}">
      <dgm:prSet phldrT="[Texto]"/>
      <dgm:spPr/>
      <dgm:t>
        <a:bodyPr/>
        <a:lstStyle/>
        <a:p>
          <a:r>
            <a:rPr lang="es-ES" dirty="0" smtClean="0"/>
            <a:t>Según su volumen</a:t>
          </a:r>
          <a:endParaRPr lang="es-ES" dirty="0"/>
        </a:p>
      </dgm:t>
    </dgm:pt>
    <dgm:pt modelId="{F670D7A4-3556-4489-89C3-B004E0725AD9}" type="parTrans" cxnId="{EC983852-77B1-4CE2-BD4E-7B825B3F130E}">
      <dgm:prSet/>
      <dgm:spPr/>
      <dgm:t>
        <a:bodyPr/>
        <a:lstStyle/>
        <a:p>
          <a:endParaRPr lang="es-ES"/>
        </a:p>
      </dgm:t>
    </dgm:pt>
    <dgm:pt modelId="{FBC64BCC-FF9C-4E91-84F4-F63302A1AD55}" type="sibTrans" cxnId="{EC983852-77B1-4CE2-BD4E-7B825B3F130E}">
      <dgm:prSet/>
      <dgm:spPr/>
      <dgm:t>
        <a:bodyPr/>
        <a:lstStyle/>
        <a:p>
          <a:endParaRPr lang="es-ES"/>
        </a:p>
      </dgm:t>
    </dgm:pt>
    <dgm:pt modelId="{7938F8C6-C9FC-437D-B2F2-D5B141924EBC}">
      <dgm:prSet phldrT="[Texto]"/>
      <dgm:spPr/>
      <dgm:t>
        <a:bodyPr/>
        <a:lstStyle/>
        <a:p>
          <a:r>
            <a:rPr lang="es-ES" dirty="0" smtClean="0"/>
            <a:t>Visual</a:t>
          </a:r>
          <a:endParaRPr lang="es-ES" dirty="0"/>
        </a:p>
      </dgm:t>
    </dgm:pt>
    <dgm:pt modelId="{CCE626C6-82F4-4F2F-8B7F-664D9A015E6A}" type="parTrans" cxnId="{E5AD9ADF-7BCD-4D8C-810A-FBECBFB162BD}">
      <dgm:prSet/>
      <dgm:spPr/>
      <dgm:t>
        <a:bodyPr/>
        <a:lstStyle/>
        <a:p>
          <a:endParaRPr lang="es-ES"/>
        </a:p>
      </dgm:t>
    </dgm:pt>
    <dgm:pt modelId="{98664D59-8CB2-4E69-AA81-6A6DC6DA84CA}" type="sibTrans" cxnId="{E5AD9ADF-7BCD-4D8C-810A-FBECBFB162BD}">
      <dgm:prSet/>
      <dgm:spPr/>
      <dgm:t>
        <a:bodyPr/>
        <a:lstStyle/>
        <a:p>
          <a:endParaRPr lang="es-ES"/>
        </a:p>
      </dgm:t>
    </dgm:pt>
    <dgm:pt modelId="{58321015-FDC1-4E2D-8F39-AD1A83AFA9F2}">
      <dgm:prSet phldrT="[Texto]"/>
      <dgm:spPr/>
      <dgm:t>
        <a:bodyPr/>
        <a:lstStyle/>
        <a:p>
          <a:r>
            <a:rPr lang="es-ES" dirty="0" smtClean="0"/>
            <a:t>Táctil </a:t>
          </a:r>
          <a:endParaRPr lang="es-ES" dirty="0"/>
        </a:p>
      </dgm:t>
    </dgm:pt>
    <dgm:pt modelId="{F1F0F9E2-3DA9-4C53-97D0-95359660521F}" type="parTrans" cxnId="{5391E04C-A5AD-4325-942C-36049BF1E7DD}">
      <dgm:prSet/>
      <dgm:spPr/>
      <dgm:t>
        <a:bodyPr/>
        <a:lstStyle/>
        <a:p>
          <a:endParaRPr lang="es-ES"/>
        </a:p>
      </dgm:t>
    </dgm:pt>
    <dgm:pt modelId="{FDC5C2D3-0A43-4DE1-8558-7B6DE9668DB9}" type="sibTrans" cxnId="{5391E04C-A5AD-4325-942C-36049BF1E7DD}">
      <dgm:prSet/>
      <dgm:spPr/>
      <dgm:t>
        <a:bodyPr/>
        <a:lstStyle/>
        <a:p>
          <a:endParaRPr lang="es-ES"/>
        </a:p>
      </dgm:t>
    </dgm:pt>
    <dgm:pt modelId="{FE2D8172-C9AC-48AC-B644-C78DA83FE085}" type="pres">
      <dgm:prSet presAssocID="{6100034C-272E-42BF-AC63-EB1F3B639C2D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EF75D99-29CF-46F9-AD83-CC7F43AB4241}" type="pres">
      <dgm:prSet presAssocID="{6100034C-272E-42BF-AC63-EB1F3B639C2D}" presName="dummyMaxCanvas" presStyleCnt="0"/>
      <dgm:spPr/>
    </dgm:pt>
    <dgm:pt modelId="{10082A3F-38DA-4CB0-81B1-6296EA4F1757}" type="pres">
      <dgm:prSet presAssocID="{6100034C-272E-42BF-AC63-EB1F3B639C2D}" presName="parentComposite" presStyleCnt="0"/>
      <dgm:spPr/>
    </dgm:pt>
    <dgm:pt modelId="{D74B4909-BE36-41D8-A248-1DAB27C7D26D}" type="pres">
      <dgm:prSet presAssocID="{6100034C-272E-42BF-AC63-EB1F3B639C2D}" presName="parent1" presStyleLbl="alignAccFollowNode1" presStyleIdx="0" presStyleCnt="4">
        <dgm:presLayoutVars>
          <dgm:chMax val="4"/>
        </dgm:presLayoutVars>
      </dgm:prSet>
      <dgm:spPr/>
      <dgm:t>
        <a:bodyPr/>
        <a:lstStyle/>
        <a:p>
          <a:endParaRPr lang="es-ES"/>
        </a:p>
      </dgm:t>
    </dgm:pt>
    <dgm:pt modelId="{1FBF1334-F370-413A-B929-D29D7CA9D862}" type="pres">
      <dgm:prSet presAssocID="{6100034C-272E-42BF-AC63-EB1F3B639C2D}" presName="parent2" presStyleLbl="alignAccFollowNode1" presStyleIdx="1" presStyleCnt="4">
        <dgm:presLayoutVars>
          <dgm:chMax val="4"/>
        </dgm:presLayoutVars>
      </dgm:prSet>
      <dgm:spPr/>
      <dgm:t>
        <a:bodyPr/>
        <a:lstStyle/>
        <a:p>
          <a:endParaRPr lang="es-ES"/>
        </a:p>
      </dgm:t>
    </dgm:pt>
    <dgm:pt modelId="{479EDF17-B3B6-40F7-8D92-27F69C03DC6E}" type="pres">
      <dgm:prSet presAssocID="{6100034C-272E-42BF-AC63-EB1F3B639C2D}" presName="childrenComposite" presStyleCnt="0"/>
      <dgm:spPr/>
    </dgm:pt>
    <dgm:pt modelId="{6E8930D9-D2CF-4CF9-A8FB-F08C11120DD9}" type="pres">
      <dgm:prSet presAssocID="{6100034C-272E-42BF-AC63-EB1F3B639C2D}" presName="dummyMaxCanvas_ChildArea" presStyleCnt="0"/>
      <dgm:spPr/>
    </dgm:pt>
    <dgm:pt modelId="{1D883D1B-624B-4D8B-AAB7-BEA6169D1EBB}" type="pres">
      <dgm:prSet presAssocID="{6100034C-272E-42BF-AC63-EB1F3B639C2D}" presName="fulcrum" presStyleLbl="alignAccFollowNode1" presStyleIdx="2" presStyleCnt="4"/>
      <dgm:spPr/>
    </dgm:pt>
    <dgm:pt modelId="{F4FA85BF-BCB5-4F81-91A0-2A9C5FEF415F}" type="pres">
      <dgm:prSet presAssocID="{6100034C-272E-42BF-AC63-EB1F3B639C2D}" presName="balance_22" presStyleLbl="alignAccFollowNode1" presStyleIdx="3" presStyleCnt="4">
        <dgm:presLayoutVars>
          <dgm:bulletEnabled val="1"/>
        </dgm:presLayoutVars>
      </dgm:prSet>
      <dgm:spPr/>
    </dgm:pt>
    <dgm:pt modelId="{B6243AAC-F786-43BA-BA74-6CCE521D5303}" type="pres">
      <dgm:prSet presAssocID="{6100034C-272E-42BF-AC63-EB1F3B639C2D}" presName="right_22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6865B2D-12D1-4738-8A34-D9EF009DE0FF}" type="pres">
      <dgm:prSet presAssocID="{6100034C-272E-42BF-AC63-EB1F3B639C2D}" presName="right_22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2698991-C837-4407-AF44-86A2E39F5955}" type="pres">
      <dgm:prSet presAssocID="{6100034C-272E-42BF-AC63-EB1F3B639C2D}" presName="left_22_1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A428EA1-A854-40E8-B6A9-5170C3A31C79}" type="pres">
      <dgm:prSet presAssocID="{6100034C-272E-42BF-AC63-EB1F3B639C2D}" presName="left_22_2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9AC8FFF4-0762-4C3A-A0B8-3640A1D7BCF8}" type="presOf" srcId="{58321015-FDC1-4E2D-8F39-AD1A83AFA9F2}" destId="{26865B2D-12D1-4738-8A34-D9EF009DE0FF}" srcOrd="0" destOrd="0" presId="urn:microsoft.com/office/officeart/2005/8/layout/balance1"/>
    <dgm:cxn modelId="{87A0FE5B-EF67-4043-AAA1-D7ADA1F45AD3}" srcId="{92B38CAC-E24D-4520-A9B9-52EBF53E0EEC}" destId="{275953B8-C8A4-4312-A9B0-A60F78B087E3}" srcOrd="0" destOrd="0" parTransId="{A2BC80DB-D729-443D-9B72-E4842B543DDE}" sibTransId="{CFE750E4-7EC4-4425-993D-34F35D2189F3}"/>
    <dgm:cxn modelId="{9BA7C65B-8BD3-46A8-9DEF-955EDF51E538}" srcId="{6100034C-272E-42BF-AC63-EB1F3B639C2D}" destId="{92B38CAC-E24D-4520-A9B9-52EBF53E0EEC}" srcOrd="0" destOrd="0" parTransId="{117894C3-DD1E-4662-88CF-FEF1E4CE7F40}" sibTransId="{9634F9F6-87D8-4798-A3FF-2FB1C43872F9}"/>
    <dgm:cxn modelId="{E5AD9ADF-7BCD-4D8C-810A-FBECBFB162BD}" srcId="{24AECC68-8977-4956-9B99-4B4389C1B827}" destId="{7938F8C6-C9FC-437D-B2F2-D5B141924EBC}" srcOrd="0" destOrd="0" parTransId="{CCE626C6-82F4-4F2F-8B7F-664D9A015E6A}" sibTransId="{98664D59-8CB2-4E69-AA81-6A6DC6DA84CA}"/>
    <dgm:cxn modelId="{EC983852-77B1-4CE2-BD4E-7B825B3F130E}" srcId="{6100034C-272E-42BF-AC63-EB1F3B639C2D}" destId="{24AECC68-8977-4956-9B99-4B4389C1B827}" srcOrd="1" destOrd="0" parTransId="{F670D7A4-3556-4489-89C3-B004E0725AD9}" sibTransId="{FBC64BCC-FF9C-4E91-84F4-F63302A1AD55}"/>
    <dgm:cxn modelId="{5391E04C-A5AD-4325-942C-36049BF1E7DD}" srcId="{24AECC68-8977-4956-9B99-4B4389C1B827}" destId="{58321015-FDC1-4E2D-8F39-AD1A83AFA9F2}" srcOrd="1" destOrd="0" parTransId="{F1F0F9E2-3DA9-4C53-97D0-95359660521F}" sibTransId="{FDC5C2D3-0A43-4DE1-8558-7B6DE9668DB9}"/>
    <dgm:cxn modelId="{5C460520-57F5-4404-8003-45292F97C0A5}" type="presOf" srcId="{25D06222-006B-41D7-88B9-AE4D7C9A3025}" destId="{8A428EA1-A854-40E8-B6A9-5170C3A31C79}" srcOrd="0" destOrd="0" presId="urn:microsoft.com/office/officeart/2005/8/layout/balance1"/>
    <dgm:cxn modelId="{77D306AA-5816-4779-BFE3-195C114A2980}" type="presOf" srcId="{275953B8-C8A4-4312-A9B0-A60F78B087E3}" destId="{E2698991-C837-4407-AF44-86A2E39F5955}" srcOrd="0" destOrd="0" presId="urn:microsoft.com/office/officeart/2005/8/layout/balance1"/>
    <dgm:cxn modelId="{C797FF16-A357-4471-B642-3BCF32786173}" type="presOf" srcId="{92B38CAC-E24D-4520-A9B9-52EBF53E0EEC}" destId="{D74B4909-BE36-41D8-A248-1DAB27C7D26D}" srcOrd="0" destOrd="0" presId="urn:microsoft.com/office/officeart/2005/8/layout/balance1"/>
    <dgm:cxn modelId="{60CB180A-5BF2-4CEB-9A83-5241C8EF62CB}" type="presOf" srcId="{6100034C-272E-42BF-AC63-EB1F3B639C2D}" destId="{FE2D8172-C9AC-48AC-B644-C78DA83FE085}" srcOrd="0" destOrd="0" presId="urn:microsoft.com/office/officeart/2005/8/layout/balance1"/>
    <dgm:cxn modelId="{57D06C80-99F2-41CD-9229-7843A5C08D7C}" type="presOf" srcId="{7938F8C6-C9FC-437D-B2F2-D5B141924EBC}" destId="{B6243AAC-F786-43BA-BA74-6CCE521D5303}" srcOrd="0" destOrd="0" presId="urn:microsoft.com/office/officeart/2005/8/layout/balance1"/>
    <dgm:cxn modelId="{20D9FE2F-4AE9-4321-AE67-5C07DD61D634}" type="presOf" srcId="{24AECC68-8977-4956-9B99-4B4389C1B827}" destId="{1FBF1334-F370-413A-B929-D29D7CA9D862}" srcOrd="0" destOrd="0" presId="urn:microsoft.com/office/officeart/2005/8/layout/balance1"/>
    <dgm:cxn modelId="{EDEECA6F-EE10-47D1-88DE-32248DAA35B9}" srcId="{92B38CAC-E24D-4520-A9B9-52EBF53E0EEC}" destId="{25D06222-006B-41D7-88B9-AE4D7C9A3025}" srcOrd="1" destOrd="0" parTransId="{F53862BB-8D74-492F-A737-1D1DB340B102}" sibTransId="{5CDE0BAE-BF21-4B8C-B9FF-E674333178B1}"/>
    <dgm:cxn modelId="{872B0AC8-270D-4ADD-890E-05710FF1F57F}" type="presParOf" srcId="{FE2D8172-C9AC-48AC-B644-C78DA83FE085}" destId="{1EF75D99-29CF-46F9-AD83-CC7F43AB4241}" srcOrd="0" destOrd="0" presId="urn:microsoft.com/office/officeart/2005/8/layout/balance1"/>
    <dgm:cxn modelId="{71110941-F85B-4047-B6EC-04E49E405128}" type="presParOf" srcId="{FE2D8172-C9AC-48AC-B644-C78DA83FE085}" destId="{10082A3F-38DA-4CB0-81B1-6296EA4F1757}" srcOrd="1" destOrd="0" presId="urn:microsoft.com/office/officeart/2005/8/layout/balance1"/>
    <dgm:cxn modelId="{FF9B99BB-1E9E-4E83-B6FF-8C054EA300E9}" type="presParOf" srcId="{10082A3F-38DA-4CB0-81B1-6296EA4F1757}" destId="{D74B4909-BE36-41D8-A248-1DAB27C7D26D}" srcOrd="0" destOrd="0" presId="urn:microsoft.com/office/officeart/2005/8/layout/balance1"/>
    <dgm:cxn modelId="{70AE0EC1-B6A2-4695-B0A0-5119702FCAF8}" type="presParOf" srcId="{10082A3F-38DA-4CB0-81B1-6296EA4F1757}" destId="{1FBF1334-F370-413A-B929-D29D7CA9D862}" srcOrd="1" destOrd="0" presId="urn:microsoft.com/office/officeart/2005/8/layout/balance1"/>
    <dgm:cxn modelId="{D8FFE114-B2A1-431E-94E5-EA447880A78C}" type="presParOf" srcId="{FE2D8172-C9AC-48AC-B644-C78DA83FE085}" destId="{479EDF17-B3B6-40F7-8D92-27F69C03DC6E}" srcOrd="2" destOrd="0" presId="urn:microsoft.com/office/officeart/2005/8/layout/balance1"/>
    <dgm:cxn modelId="{4E196352-05C1-42A9-BEEA-694B22C58860}" type="presParOf" srcId="{479EDF17-B3B6-40F7-8D92-27F69C03DC6E}" destId="{6E8930D9-D2CF-4CF9-A8FB-F08C11120DD9}" srcOrd="0" destOrd="0" presId="urn:microsoft.com/office/officeart/2005/8/layout/balance1"/>
    <dgm:cxn modelId="{DEBF2096-8821-459F-A5C4-37DB96FDDC77}" type="presParOf" srcId="{479EDF17-B3B6-40F7-8D92-27F69C03DC6E}" destId="{1D883D1B-624B-4D8B-AAB7-BEA6169D1EBB}" srcOrd="1" destOrd="0" presId="urn:microsoft.com/office/officeart/2005/8/layout/balance1"/>
    <dgm:cxn modelId="{DD69694E-C7BB-4039-95D7-AFD09FF57A07}" type="presParOf" srcId="{479EDF17-B3B6-40F7-8D92-27F69C03DC6E}" destId="{F4FA85BF-BCB5-4F81-91A0-2A9C5FEF415F}" srcOrd="2" destOrd="0" presId="urn:microsoft.com/office/officeart/2005/8/layout/balance1"/>
    <dgm:cxn modelId="{09A9828D-CE14-49F2-953D-E12A819CCC87}" type="presParOf" srcId="{479EDF17-B3B6-40F7-8D92-27F69C03DC6E}" destId="{B6243AAC-F786-43BA-BA74-6CCE521D5303}" srcOrd="3" destOrd="0" presId="urn:microsoft.com/office/officeart/2005/8/layout/balance1"/>
    <dgm:cxn modelId="{2E93A80E-10A2-45FD-93EC-E72E14150C4D}" type="presParOf" srcId="{479EDF17-B3B6-40F7-8D92-27F69C03DC6E}" destId="{26865B2D-12D1-4738-8A34-D9EF009DE0FF}" srcOrd="4" destOrd="0" presId="urn:microsoft.com/office/officeart/2005/8/layout/balance1"/>
    <dgm:cxn modelId="{1FEC0B98-E971-4E84-A1A5-F61759CD2A06}" type="presParOf" srcId="{479EDF17-B3B6-40F7-8D92-27F69C03DC6E}" destId="{E2698991-C837-4407-AF44-86A2E39F5955}" srcOrd="5" destOrd="0" presId="urn:microsoft.com/office/officeart/2005/8/layout/balance1"/>
    <dgm:cxn modelId="{BDDE139A-9CBD-4F80-B26D-EF80653EFE96}" type="presParOf" srcId="{479EDF17-B3B6-40F7-8D92-27F69C03DC6E}" destId="{8A428EA1-A854-40E8-B6A9-5170C3A31C79}" srcOrd="6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74B4909-BE36-41D8-A248-1DAB27C7D26D}">
      <dsp:nvSpPr>
        <dsp:cNvPr id="0" name=""/>
        <dsp:cNvSpPr/>
      </dsp:nvSpPr>
      <dsp:spPr>
        <a:xfrm>
          <a:off x="1717380" y="0"/>
          <a:ext cx="1517334" cy="842963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000" dist="25400" dir="5400000" rotWithShape="0">
            <a:schemeClr val="accent3">
              <a:tint val="40000"/>
              <a:alpha val="90000"/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/>
            <a:t>Según su procedencia</a:t>
          </a:r>
          <a:endParaRPr lang="es-ES" sz="1900" kern="1200" dirty="0"/>
        </a:p>
      </dsp:txBody>
      <dsp:txXfrm>
        <a:off x="1717380" y="0"/>
        <a:ext cx="1517334" cy="842963"/>
      </dsp:txXfrm>
    </dsp:sp>
    <dsp:sp modelId="{1FBF1334-F370-413A-B929-D29D7CA9D862}">
      <dsp:nvSpPr>
        <dsp:cNvPr id="0" name=""/>
        <dsp:cNvSpPr/>
      </dsp:nvSpPr>
      <dsp:spPr>
        <a:xfrm>
          <a:off x="3909085" y="0"/>
          <a:ext cx="1517334" cy="842963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-667426"/>
            <a:satOff val="12057"/>
            <a:lumOff val="503"/>
            <a:alphaOff val="0"/>
          </a:schemeClr>
        </a:solidFill>
        <a:ln>
          <a:noFill/>
        </a:ln>
        <a:effectLst>
          <a:outerShdw blurRad="39000" dist="25400" dir="5400000" rotWithShape="0">
            <a:schemeClr val="accent3">
              <a:tint val="40000"/>
              <a:alpha val="90000"/>
              <a:hueOff val="-667426"/>
              <a:satOff val="12057"/>
              <a:lumOff val="503"/>
              <a:alphaOff val="0"/>
              <a:shade val="33000"/>
              <a:alpha val="83000"/>
            </a:scheme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/>
            <a:t>Según su volumen</a:t>
          </a:r>
          <a:endParaRPr lang="es-ES" sz="1900" kern="1200" dirty="0"/>
        </a:p>
      </dsp:txBody>
      <dsp:txXfrm>
        <a:off x="3909085" y="0"/>
        <a:ext cx="1517334" cy="842963"/>
      </dsp:txXfrm>
    </dsp:sp>
    <dsp:sp modelId="{1D883D1B-624B-4D8B-AAB7-BEA6169D1EBB}">
      <dsp:nvSpPr>
        <dsp:cNvPr id="0" name=""/>
        <dsp:cNvSpPr/>
      </dsp:nvSpPr>
      <dsp:spPr>
        <a:xfrm>
          <a:off x="3255788" y="3582595"/>
          <a:ext cx="632222" cy="632222"/>
        </a:xfrm>
        <a:prstGeom prst="triangle">
          <a:avLst/>
        </a:prstGeom>
        <a:solidFill>
          <a:schemeClr val="accent3">
            <a:tint val="40000"/>
            <a:alpha val="90000"/>
            <a:hueOff val="-1334852"/>
            <a:satOff val="24115"/>
            <a:lumOff val="1005"/>
            <a:alphaOff val="0"/>
          </a:schemeClr>
        </a:solidFill>
        <a:ln>
          <a:noFill/>
        </a:ln>
        <a:effectLst>
          <a:outerShdw blurRad="39000" dist="25400" dir="5400000" rotWithShape="0">
            <a:schemeClr val="accent3">
              <a:tint val="40000"/>
              <a:alpha val="90000"/>
              <a:hueOff val="-1334852"/>
              <a:satOff val="24115"/>
              <a:lumOff val="1005"/>
              <a:alphaOff val="0"/>
              <a:shade val="33000"/>
              <a:alpha val="83000"/>
            </a:scheme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4FA85BF-BCB5-4F81-91A0-2A9C5FEF415F}">
      <dsp:nvSpPr>
        <dsp:cNvPr id="0" name=""/>
        <dsp:cNvSpPr/>
      </dsp:nvSpPr>
      <dsp:spPr>
        <a:xfrm>
          <a:off x="1675231" y="3317904"/>
          <a:ext cx="3793336" cy="256260"/>
        </a:xfrm>
        <a:prstGeom prst="rect">
          <a:avLst/>
        </a:prstGeom>
        <a:solidFill>
          <a:schemeClr val="accent3">
            <a:tint val="40000"/>
            <a:alpha val="90000"/>
            <a:hueOff val="-2002278"/>
            <a:satOff val="36172"/>
            <a:lumOff val="1508"/>
            <a:alphaOff val="0"/>
          </a:schemeClr>
        </a:solidFill>
        <a:ln>
          <a:noFill/>
        </a:ln>
        <a:effectLst>
          <a:outerShdw blurRad="39000" dist="25400" dir="5400000" rotWithShape="0">
            <a:schemeClr val="accent3">
              <a:tint val="40000"/>
              <a:alpha val="90000"/>
              <a:hueOff val="-2002278"/>
              <a:satOff val="36172"/>
              <a:lumOff val="1508"/>
              <a:alphaOff val="0"/>
              <a:shade val="33000"/>
              <a:alpha val="83000"/>
            </a:scheme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6243AAC-F786-43BA-BA74-6CCE521D5303}">
      <dsp:nvSpPr>
        <dsp:cNvPr id="0" name=""/>
        <dsp:cNvSpPr/>
      </dsp:nvSpPr>
      <dsp:spPr>
        <a:xfrm>
          <a:off x="3909085" y="2208564"/>
          <a:ext cx="1517334" cy="1078993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000" dist="25400" dir="5400000" rotWithShape="0">
            <a:schemeClr val="accent3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  <a:sp3d extrusionH="28000" prstMaterial="matte"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Visual</a:t>
          </a:r>
          <a:endParaRPr lang="es-ES" sz="2000" kern="1200" dirty="0"/>
        </a:p>
      </dsp:txBody>
      <dsp:txXfrm>
        <a:off x="3909085" y="2208564"/>
        <a:ext cx="1517334" cy="1078993"/>
      </dsp:txXfrm>
    </dsp:sp>
    <dsp:sp modelId="{26865B2D-12D1-4738-8A34-D9EF009DE0FF}">
      <dsp:nvSpPr>
        <dsp:cNvPr id="0" name=""/>
        <dsp:cNvSpPr/>
      </dsp:nvSpPr>
      <dsp:spPr>
        <a:xfrm>
          <a:off x="3909085" y="1078993"/>
          <a:ext cx="1517334" cy="1078993"/>
        </a:xfrm>
        <a:prstGeom prst="roundRect">
          <a:avLst/>
        </a:prstGeom>
        <a:solidFill>
          <a:schemeClr val="accent3">
            <a:hueOff val="-539188"/>
            <a:satOff val="13796"/>
            <a:lumOff val="523"/>
            <a:alphaOff val="0"/>
          </a:schemeClr>
        </a:solidFill>
        <a:ln>
          <a:noFill/>
        </a:ln>
        <a:effectLst>
          <a:outerShdw blurRad="39000" dist="25400" dir="5400000" rotWithShape="0">
            <a:schemeClr val="accent3">
              <a:hueOff val="-539188"/>
              <a:satOff val="13796"/>
              <a:lumOff val="523"/>
              <a:alphaOff val="0"/>
              <a:shade val="33000"/>
              <a:alpha val="83000"/>
            </a:scheme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  <a:sp3d extrusionH="28000" prstMaterial="matte"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Táctil </a:t>
          </a:r>
          <a:endParaRPr lang="es-ES" sz="2000" kern="1200" dirty="0"/>
        </a:p>
      </dsp:txBody>
      <dsp:txXfrm>
        <a:off x="3909085" y="1078993"/>
        <a:ext cx="1517334" cy="1078993"/>
      </dsp:txXfrm>
    </dsp:sp>
    <dsp:sp modelId="{E2698991-C837-4407-AF44-86A2E39F5955}">
      <dsp:nvSpPr>
        <dsp:cNvPr id="0" name=""/>
        <dsp:cNvSpPr/>
      </dsp:nvSpPr>
      <dsp:spPr>
        <a:xfrm>
          <a:off x="1717380" y="2208564"/>
          <a:ext cx="1517334" cy="1078993"/>
        </a:xfrm>
        <a:prstGeom prst="roundRect">
          <a:avLst/>
        </a:prstGeom>
        <a:solidFill>
          <a:schemeClr val="accent3">
            <a:hueOff val="-1078377"/>
            <a:satOff val="27591"/>
            <a:lumOff val="1045"/>
            <a:alphaOff val="0"/>
          </a:schemeClr>
        </a:solidFill>
        <a:ln>
          <a:noFill/>
        </a:ln>
        <a:effectLst>
          <a:outerShdw blurRad="39000" dist="25400" dir="5400000" rotWithShape="0">
            <a:schemeClr val="accent3">
              <a:hueOff val="-1078377"/>
              <a:satOff val="27591"/>
              <a:lumOff val="1045"/>
              <a:alphaOff val="0"/>
              <a:shade val="33000"/>
              <a:alpha val="83000"/>
            </a:scheme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  <a:sp3d extrusionH="28000" prstMaterial="matte"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Naturales </a:t>
          </a:r>
          <a:endParaRPr lang="es-ES" sz="2000" kern="1200" dirty="0"/>
        </a:p>
      </dsp:txBody>
      <dsp:txXfrm>
        <a:off x="1717380" y="2208564"/>
        <a:ext cx="1517334" cy="1078993"/>
      </dsp:txXfrm>
    </dsp:sp>
    <dsp:sp modelId="{8A428EA1-A854-40E8-B6A9-5170C3A31C79}">
      <dsp:nvSpPr>
        <dsp:cNvPr id="0" name=""/>
        <dsp:cNvSpPr/>
      </dsp:nvSpPr>
      <dsp:spPr>
        <a:xfrm>
          <a:off x="1717380" y="1078993"/>
          <a:ext cx="1517334" cy="1078993"/>
        </a:xfrm>
        <a:prstGeom prst="roundRect">
          <a:avLst/>
        </a:prstGeom>
        <a:solidFill>
          <a:schemeClr val="accent3">
            <a:hueOff val="-1617565"/>
            <a:satOff val="41387"/>
            <a:lumOff val="1568"/>
            <a:alphaOff val="0"/>
          </a:schemeClr>
        </a:solidFill>
        <a:ln>
          <a:noFill/>
        </a:ln>
        <a:effectLst>
          <a:outerShdw blurRad="39000" dist="25400" dir="5400000" rotWithShape="0">
            <a:schemeClr val="accent3">
              <a:hueOff val="-1617565"/>
              <a:satOff val="41387"/>
              <a:lumOff val="1568"/>
              <a:alphaOff val="0"/>
              <a:shade val="33000"/>
              <a:alpha val="83000"/>
            </a:scheme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  <a:sp3d extrusionH="28000" prstMaterial="matte"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Artificiales</a:t>
          </a:r>
          <a:endParaRPr lang="es-ES" sz="2000" kern="1200" dirty="0"/>
        </a:p>
      </dsp:txBody>
      <dsp:txXfrm>
        <a:off x="1717380" y="1078993"/>
        <a:ext cx="1517334" cy="10789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email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Título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5" name="24 Subtítulo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1" name="30 Marcador de fecha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84E91E21-1E10-4658-B157-F45285895A21}" type="datetimeFigureOut">
              <a:rPr lang="es-ES" smtClean="0"/>
              <a:pPr/>
              <a:t>30/10/2012</a:t>
            </a:fld>
            <a:endParaRPr lang="es-ES"/>
          </a:p>
        </p:txBody>
      </p:sp>
      <p:sp>
        <p:nvSpPr>
          <p:cNvPr id="18" name="1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4365037A-9C9E-4301-8D13-D91261FF176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E91E21-1E10-4658-B157-F45285895A21}" type="datetimeFigureOut">
              <a:rPr lang="es-ES" smtClean="0"/>
              <a:pPr/>
              <a:t>30/10/2012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365037A-9C9E-4301-8D13-D91261FF176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84E91E21-1E10-4658-B157-F45285895A21}" type="datetimeFigureOut">
              <a:rPr lang="es-ES" smtClean="0"/>
              <a:pPr/>
              <a:t>30/10/2012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365037A-9C9E-4301-8D13-D91261FF176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E91E21-1E10-4658-B157-F45285895A21}" type="datetimeFigureOut">
              <a:rPr lang="es-ES" smtClean="0"/>
              <a:pPr/>
              <a:t>30/10/2012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365037A-9C9E-4301-8D13-D91261FF176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4E91E21-1E10-4658-B157-F45285895A21}" type="datetimeFigureOut">
              <a:rPr lang="es-ES" smtClean="0"/>
              <a:pPr/>
              <a:t>30/10/2012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4365037A-9C9E-4301-8D13-D91261FF176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E91E21-1E10-4658-B157-F45285895A21}" type="datetimeFigureOut">
              <a:rPr lang="es-ES" smtClean="0"/>
              <a:pPr/>
              <a:t>30/10/2012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365037A-9C9E-4301-8D13-D91261FF176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E91E21-1E10-4658-B157-F45285895A21}" type="datetimeFigureOut">
              <a:rPr lang="es-ES" smtClean="0"/>
              <a:pPr/>
              <a:t>30/10/2012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365037A-9C9E-4301-8D13-D91261FF176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E91E21-1E10-4658-B157-F45285895A21}" type="datetimeFigureOut">
              <a:rPr lang="es-ES" smtClean="0"/>
              <a:pPr/>
              <a:t>30/10/2012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365037A-9C9E-4301-8D13-D91261FF176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4E91E21-1E10-4658-B157-F45285895A21}" type="datetimeFigureOut">
              <a:rPr lang="es-ES" smtClean="0"/>
              <a:pPr/>
              <a:t>30/10/2012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365037A-9C9E-4301-8D13-D91261FF176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E91E21-1E10-4658-B157-F45285895A21}" type="datetimeFigureOut">
              <a:rPr lang="es-ES" smtClean="0"/>
              <a:pPr/>
              <a:t>30/10/2012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365037A-9C9E-4301-8D13-D91261FF176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E91E21-1E10-4658-B157-F45285895A21}" type="datetimeFigureOut">
              <a:rPr lang="es-ES" smtClean="0"/>
              <a:pPr/>
              <a:t>30/10/2012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365037A-9C9E-4301-8D13-D91261FF1760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0" name="9 Marcador de posición de imagen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email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2 Marcador de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1" name="30 Marcador de texto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7" name="26 Marcador de fecha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84E91E21-1E10-4658-B157-F45285895A21}" type="datetimeFigureOut">
              <a:rPr lang="es-ES" smtClean="0"/>
              <a:pPr/>
              <a:t>30/10/2012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4365037A-9C9E-4301-8D13-D91261FF176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s-ES" sz="6000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loraless" pitchFamily="2" charset="0"/>
              </a:rPr>
              <a:t>Texturas</a:t>
            </a:r>
            <a:endParaRPr lang="es-ES" sz="6000" cap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loraless" pitchFamily="2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500098" y="0"/>
            <a:ext cx="1029522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7566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619203" y="-785898"/>
            <a:ext cx="10191864" cy="7643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loraless" pitchFamily="2" charset="0"/>
              </a:rPr>
              <a:t>D</a:t>
            </a:r>
            <a:r>
              <a:rPr lang="es-ES" sz="5400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loraless" pitchFamily="2" charset="0"/>
              </a:rPr>
              <a:t>efinición</a:t>
            </a:r>
            <a:endParaRPr lang="es-E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loraless" pitchFamily="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 rot="21241531">
            <a:off x="304596" y="1531530"/>
            <a:ext cx="4350693" cy="1962460"/>
          </a:xfrm>
        </p:spPr>
        <p:txBody>
          <a:bodyPr>
            <a:noAutofit/>
          </a:bodyPr>
          <a:lstStyle/>
          <a:p>
            <a:pPr marL="0">
              <a:buNone/>
            </a:pPr>
            <a:r>
              <a:rPr lang="es-ES" sz="2800" dirty="0" smtClean="0"/>
              <a:t>La textura es la cualidad externa que presentan las superficies de los elementos. </a:t>
            </a:r>
            <a:endParaRPr lang="es-ES" sz="2800" dirty="0"/>
          </a:p>
        </p:txBody>
      </p:sp>
      <p:sp>
        <p:nvSpPr>
          <p:cNvPr id="4" name="3 CuadroTexto"/>
          <p:cNvSpPr txBox="1"/>
          <p:nvPr/>
        </p:nvSpPr>
        <p:spPr>
          <a:xfrm rot="21246771">
            <a:off x="4370325" y="2399445"/>
            <a:ext cx="343146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/>
              <a:t>Esta es percibidle tanto al tacto como a la vista. </a:t>
            </a:r>
            <a:endParaRPr lang="es-ES" sz="2800" dirty="0"/>
          </a:p>
        </p:txBody>
      </p:sp>
      <p:sp>
        <p:nvSpPr>
          <p:cNvPr id="6" name="5 CuadroTexto"/>
          <p:cNvSpPr txBox="1"/>
          <p:nvPr/>
        </p:nvSpPr>
        <p:spPr>
          <a:xfrm rot="21246771">
            <a:off x="768380" y="4398838"/>
            <a:ext cx="644534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/>
              <a:t>La textura permite identificar el objeto y diferenciarlo con otros elementos. </a:t>
            </a:r>
            <a:endParaRPr lang="es-ES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071538" y="1714488"/>
            <a:ext cx="585791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/>
              <a:t>Existen diversos tipos de texturas. Se las puede clasificar en dos grandes grupos, que a su vez poseen subgrupos.  </a:t>
            </a:r>
            <a:endParaRPr lang="es-ES" sz="2800" dirty="0"/>
          </a:p>
        </p:txBody>
      </p:sp>
      <p:sp>
        <p:nvSpPr>
          <p:cNvPr id="5" name="4 Rectángulo"/>
          <p:cNvSpPr/>
          <p:nvPr/>
        </p:nvSpPr>
        <p:spPr>
          <a:xfrm>
            <a:off x="500034" y="285728"/>
            <a:ext cx="7244291" cy="769441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s-ES" sz="4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Floraless" pitchFamily="2" charset="0"/>
              </a:rPr>
              <a:t>Tipos de t</a:t>
            </a:r>
            <a:r>
              <a:rPr lang="es-ES" sz="44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Floraless" pitchFamily="2" charset="0"/>
              </a:rPr>
              <a:t>exturas</a:t>
            </a:r>
            <a:endParaRPr lang="es-ES" sz="44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Floraless" pitchFamily="2" charset="0"/>
            </a:endParaRPr>
          </a:p>
        </p:txBody>
      </p:sp>
      <p:graphicFrame>
        <p:nvGraphicFramePr>
          <p:cNvPr id="6" name="5 Diagrama"/>
          <p:cNvGraphicFramePr/>
          <p:nvPr/>
        </p:nvGraphicFramePr>
        <p:xfrm>
          <a:off x="1500166" y="2643182"/>
          <a:ext cx="7143800" cy="4214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s-ES" dirty="0" smtClean="0"/>
              <a:t>O también denominadas orgánicas. </a:t>
            </a:r>
          </a:p>
          <a:p>
            <a:pPr>
              <a:buNone/>
            </a:pPr>
            <a:r>
              <a:rPr lang="es-ES" dirty="0" smtClean="0"/>
              <a:t>Son aquellas superficies y cuerpos que proceden directamente de la naturaleza. </a:t>
            </a:r>
            <a:endParaRPr lang="es-ES" dirty="0"/>
          </a:p>
        </p:txBody>
      </p:sp>
      <p:sp>
        <p:nvSpPr>
          <p:cNvPr id="5" name="4 Rectángulo"/>
          <p:cNvSpPr/>
          <p:nvPr/>
        </p:nvSpPr>
        <p:spPr>
          <a:xfrm>
            <a:off x="500034" y="285728"/>
            <a:ext cx="7244291" cy="769441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s-ES" sz="44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Floraless" pitchFamily="2" charset="0"/>
              </a:rPr>
              <a:t>Texturas Naturales </a:t>
            </a:r>
            <a:endParaRPr lang="es-ES" sz="44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Floraless" pitchFamily="2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s-ES" dirty="0" smtClean="0"/>
              <a:t>Este grupo es integrado por los elementos creados por el hombre.</a:t>
            </a:r>
          </a:p>
          <a:p>
            <a:pPr>
              <a:buNone/>
            </a:pPr>
            <a:r>
              <a:rPr lang="es-ES" dirty="0" smtClean="0"/>
              <a:t>Las texturas artificiales se pueden dividir en tres subgrupos según su función. </a:t>
            </a:r>
          </a:p>
          <a:p>
            <a:pPr>
              <a:buNone/>
            </a:pPr>
            <a:r>
              <a:rPr lang="es-ES" dirty="0" smtClean="0"/>
              <a:t>1- Función estética o decorativa</a:t>
            </a:r>
          </a:p>
          <a:p>
            <a:pPr>
              <a:buNone/>
            </a:pPr>
            <a:r>
              <a:rPr lang="es-ES" dirty="0" smtClean="0"/>
              <a:t>2- Función creativa o artística</a:t>
            </a:r>
          </a:p>
          <a:p>
            <a:pPr>
              <a:buNone/>
            </a:pPr>
            <a:r>
              <a:rPr lang="es-ES" dirty="0" smtClean="0"/>
              <a:t>3- Función práctica o utilitaria</a:t>
            </a:r>
            <a:endParaRPr lang="es-ES" dirty="0"/>
          </a:p>
        </p:txBody>
      </p:sp>
      <p:sp>
        <p:nvSpPr>
          <p:cNvPr id="4" name="3 Rectángulo"/>
          <p:cNvSpPr/>
          <p:nvPr/>
        </p:nvSpPr>
        <p:spPr>
          <a:xfrm>
            <a:off x="500034" y="285728"/>
            <a:ext cx="7244291" cy="769441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s-ES" sz="44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Floraless" pitchFamily="2" charset="0"/>
              </a:rPr>
              <a:t>Textura artificial </a:t>
            </a:r>
            <a:endParaRPr lang="es-ES" sz="44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Floraless" pitchFamily="2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s-ES" dirty="0" smtClean="0"/>
              <a:t>Es la representación por medios gráficos de las texturas táctiles. Es por ello que se le denomina texturas gráficas. </a:t>
            </a:r>
          </a:p>
          <a:p>
            <a:pPr>
              <a:buNone/>
            </a:pPr>
            <a:r>
              <a:rPr lang="es-ES" dirty="0" smtClean="0"/>
              <a:t>Este grupo tienen la característica de ser percibida solo a través del sentido de la vista.  Son bidimensionales (dos dimensiones: largo y ancho).  </a:t>
            </a:r>
          </a:p>
          <a:p>
            <a:pPr>
              <a:buNone/>
            </a:pPr>
            <a:r>
              <a:rPr lang="es-ES" dirty="0" smtClean="0"/>
              <a:t>Se pueden lograr según la disposición regular de las formas, líneas o puntos en la superficie. El color es un factor importante.</a:t>
            </a:r>
            <a:endParaRPr lang="es-ES" dirty="0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69441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s-ES" sz="44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Floraless" pitchFamily="2" charset="0"/>
              </a:rPr>
              <a:t>Textura visual </a:t>
            </a:r>
            <a:endParaRPr lang="es-ES" sz="44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Floraless" pitchFamily="2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s-ES" dirty="0" smtClean="0"/>
              <a:t>Son aquellas texturas que revelan las características de una superficie con relieve.  Las percibimos a través del tacto. Son tridimensionales (poseen tres dimensiones: largo ancho y alto). </a:t>
            </a:r>
          </a:p>
          <a:p>
            <a:pPr>
              <a:buNone/>
            </a:pPr>
            <a:r>
              <a:rPr lang="es-ES" dirty="0" smtClean="0"/>
              <a:t>Se obtienen por adicción, sustracción y modificación. </a:t>
            </a:r>
          </a:p>
          <a:p>
            <a:pPr>
              <a:buNone/>
            </a:pPr>
            <a:endParaRPr lang="es-ES" dirty="0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69441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s-ES" sz="44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Floraless" pitchFamily="2" charset="0"/>
              </a:rPr>
              <a:t>Textura táctil </a:t>
            </a:r>
            <a:endParaRPr lang="es-ES" sz="44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Floraless" pitchFamily="2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0" y="285728"/>
            <a:ext cx="7429552" cy="6027132"/>
          </a:xfrm>
        </p:spPr>
        <p:txBody>
          <a:bodyPr/>
          <a:lstStyle/>
          <a:p>
            <a:pPr indent="274320">
              <a:buNone/>
            </a:pPr>
            <a:r>
              <a:rPr lang="es-ES" dirty="0" smtClean="0"/>
              <a:t>Los dos tipos de texturas no son independientes, en algunos casos las percibimos simultáneamente.</a:t>
            </a:r>
          </a:p>
          <a:p>
            <a:pPr indent="274320">
              <a:buNone/>
            </a:pPr>
            <a:endParaRPr lang="es-E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00166" y="1785926"/>
            <a:ext cx="6429420" cy="4822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o">
  <a:themeElements>
    <a:clrScheme name="Intermedio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pulento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o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214</TotalTime>
  <Words>269</Words>
  <Application>Microsoft Office PowerPoint</Application>
  <PresentationFormat>Presentación en pantalla (4:3)</PresentationFormat>
  <Paragraphs>30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3" baseType="lpstr">
      <vt:lpstr>Opulento</vt:lpstr>
      <vt:lpstr>Texturas</vt:lpstr>
      <vt:lpstr>Definición</vt:lpstr>
      <vt:lpstr>Diapositiva 3</vt:lpstr>
      <vt:lpstr>Diapositiva 4</vt:lpstr>
      <vt:lpstr>Diapositiva 5</vt:lpstr>
      <vt:lpstr>Textura visual </vt:lpstr>
      <vt:lpstr>Textura táctil </vt:lpstr>
      <vt:lpstr>Diapositiva 8</vt:lpstr>
      <vt:lpstr>Diapositiva 9</vt:lpstr>
      <vt:lpstr>Diapositiva 10</vt:lpstr>
      <vt:lpstr>Diapositiva 11</vt:lpstr>
      <vt:lpstr>Diapositiva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Texturas</dc:title>
  <dc:creator>Equipo</dc:creator>
  <cp:lastModifiedBy>Admin</cp:lastModifiedBy>
  <cp:revision>26</cp:revision>
  <dcterms:created xsi:type="dcterms:W3CDTF">2011-10-11T16:50:13Z</dcterms:created>
  <dcterms:modified xsi:type="dcterms:W3CDTF">2012-10-30T23:10:24Z</dcterms:modified>
</cp:coreProperties>
</file>