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5DA4FE-7F4B-43F0-8245-DB6CF636316D}" type="datetimeFigureOut">
              <a:rPr lang="es-ES" smtClean="0"/>
              <a:t>18/10/2011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937300-AEBB-4FE5-A16B-94E60539B7CF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Kitsch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quipo\Desktop\434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572032" cy="644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quipo\Desktop\moda_kit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21587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quipo\Desktop\Toma-el-look-impulso-infantil-inspirado-en-la-seniorita-Kit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quipo\Desktop\Ttaanhhuliis\Nueva carpeta (2)\100_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169275" cy="46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quipo\Desktop\Ttaanhhuliis\Nueva carpeta (2)\100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1127125"/>
            <a:ext cx="8169275" cy="46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quipo\Desktop\Ttaanhhuliis\Nueva carpeta (2)\100_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1777"/>
            <a:ext cx="3800486" cy="6746223"/>
          </a:xfrm>
          <a:prstGeom prst="rect">
            <a:avLst/>
          </a:prstGeom>
          <a:noFill/>
        </p:spPr>
      </p:pic>
      <p:pic>
        <p:nvPicPr>
          <p:cNvPr id="6147" name="Picture 3" descr="C:\Users\Equipo\Desktop\Ttaanhhuliis\Nueva carpeta (2)\100_1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5" y="-655638"/>
            <a:ext cx="4602163" cy="816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quipo\Desktop\Ttaanhhuliis\Nueva carpeta (2)\100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-75262"/>
            <a:ext cx="3905854" cy="693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1</Words>
  <Application>Microsoft Office PowerPoint</Application>
  <PresentationFormat>Presentación en pantalla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Opulento</vt:lpstr>
      <vt:lpstr>Kitsch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Kitsch</dc:title>
  <dc:creator>Equipo</dc:creator>
  <cp:lastModifiedBy>Equipo</cp:lastModifiedBy>
  <cp:revision>1</cp:revision>
  <dcterms:created xsi:type="dcterms:W3CDTF">2011-10-18T15:42:08Z</dcterms:created>
  <dcterms:modified xsi:type="dcterms:W3CDTF">2011-10-18T15:48:23Z</dcterms:modified>
</cp:coreProperties>
</file>